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0AE50E-764F-4E6C-BE49-A55F427A2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81BBF2-A36C-4A43-86F7-09C9B8241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B5FF34-2CC9-4ED4-BDA8-1F81BFA5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EC65-CC20-478A-B711-53153F2C60EA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F98B3C-5570-4450-AB8A-6A664643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25D9DC-0996-41C6-802B-68585126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B335-D8BD-47C7-A955-C2756A006E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0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E3E8E-B826-4900-A5BA-62A31C506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58BE7FA-1B3A-4CF1-A270-CCD3E72EA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4C526F-FE7B-456A-8CFD-EDC17AFD5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EC65-CC20-478A-B711-53153F2C60EA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1F37C3-C610-4F01-8805-48C6C9088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21E63B-FF31-44AF-813C-32F87478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B335-D8BD-47C7-A955-C2756A006E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02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E5705D-EC03-4FA0-8AFC-6443249D5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31A93F-76C4-409B-80F7-A366996C0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671DF4-E6F7-421D-8969-68900E13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EC65-CC20-478A-B711-53153F2C60EA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14F99A-9CDE-4A92-83AD-9FA6DCE3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5B1C65-0ED3-44C9-BB5B-A86A5BDD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B335-D8BD-47C7-A955-C2756A006E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32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F69C80-EA76-4E64-BF43-385853C32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F60769-A3C9-4609-8B4C-33CC93832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5506D6-0A1F-4A45-9BAD-89DF7EE24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EC65-CC20-478A-B711-53153F2C60EA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442331-259C-4075-B9B8-643FF78E6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4B6776-8341-4652-9CA3-4A4747028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B335-D8BD-47C7-A955-C2756A006E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05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E0722-0AE0-41B2-A05E-94F783780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1693B8-D291-4AFD-8107-2A96531F8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1E7DCE-6276-48EE-A1CD-D6B3E69B3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EC65-CC20-478A-B711-53153F2C60EA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211689-7DC8-428A-8980-C5B74A268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D1C4C5-3688-4CB8-B4CB-A02FDD53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B335-D8BD-47C7-A955-C2756A006E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8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F567E6-8E0B-4597-B66D-2B340F1A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73AAA1-B3A7-4C1B-997B-910F26943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B377A08-B846-44B3-B29F-29E47605C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ABBC3D-1D1F-4592-BDF6-A1166AE82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EC65-CC20-478A-B711-53153F2C60EA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3E1219C-1D78-4A98-9817-9127C051B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F62764-B5E1-4F39-AC41-8B4F40667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B335-D8BD-47C7-A955-C2756A006E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20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CDB30C-5C0B-4A34-806B-A633DA28C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039A85-BB77-4D26-A485-2E76CFD80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E72F0AA-E510-4DE9-BB0D-6EEF5A497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4276B19-EAF9-4A52-9CBC-BE8702A38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9058A8-06B7-4C86-B486-42B9AF19E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5ADD4B-515D-4774-9D2F-A34FD592B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EC65-CC20-478A-B711-53153F2C60EA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5651E8-3B1A-408D-A836-E96D538D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AFE169D-F97E-44AE-BF7B-2EAD5B86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B335-D8BD-47C7-A955-C2756A006E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8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C33B8-B917-423C-9781-18ADB7EF9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B9F481-CED2-456B-84AE-BE163F412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EC65-CC20-478A-B711-53153F2C60EA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C399ACE-E2C3-4BDC-99AA-9AC330B6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47CC2C9-5DF3-418F-8BC3-3625F441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B335-D8BD-47C7-A955-C2756A006E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78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B349373-0480-4438-98A5-792B8DBE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EC65-CC20-478A-B711-53153F2C60EA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D2AEC4B-4670-43FF-9229-FB2586C58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BB5B716-1EE0-4396-ADB8-B1F5A252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B335-D8BD-47C7-A955-C2756A006E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02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AB8FD-8FF2-414F-AB17-F38057B3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D08969-E7E1-4AD7-B484-FCF187C5A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190F785-551D-4FD3-B606-21647057E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FF7F46-38A7-46E8-9752-580D3038B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EC65-CC20-478A-B711-53153F2C60EA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F3DAA8D-761D-445D-B23D-99496898E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0518EE-72BF-4918-811E-50621E691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B335-D8BD-47C7-A955-C2756A006E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31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294CFB-DA25-4043-B4C1-ACF8BAB55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6053AC9-E5B5-4B4B-8C21-0078BCC299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3EC57F-7912-4DA0-B8D1-1F148E6B4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02E767-9B09-4928-8442-AD746741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EC65-CC20-478A-B711-53153F2C60EA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67C1F83-FC80-49EB-98BC-F7862ADF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B8FF71-2F3D-430B-A34E-B84A5DF5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B335-D8BD-47C7-A955-C2756A006E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17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F0C4C87-6F9E-4512-8315-FDBA0A634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702DC7-D626-41FF-B8B5-60413F1A2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377165-5CA5-4999-877B-A00FCF1625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BEC65-CC20-478A-B711-53153F2C60EA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B1EBE6-ED86-4726-B16D-A3AF57A18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872A02-2206-47B3-892E-65F84DFB5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4B335-D8BD-47C7-A955-C2756A006E69}" type="slidenum">
              <a:rPr lang="pt-BR" smtClean="0"/>
              <a:t>‹nº›</a:t>
            </a:fld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59F4826D-0BF8-4465-B50F-59C1632566E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1491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C7E96E8C501D94386DFB1C4121A23FD" ma:contentTypeVersion="20" ma:contentTypeDescription="Crie um novo documento." ma:contentTypeScope="" ma:versionID="5c1d9d2a5f825ec12274c10589be5b71">
  <xsd:schema xmlns:xsd="http://www.w3.org/2001/XMLSchema" xmlns:xs="http://www.w3.org/2001/XMLSchema" xmlns:p="http://schemas.microsoft.com/office/2006/metadata/properties" xmlns:ns1="http://schemas.microsoft.com/sharepoint/v3" xmlns:ns3="e7fa4191-ee7c-474c-ae10-2cc472555b79" xmlns:ns4="c6f48c97-90ec-498b-9dcb-79c5a446916b" targetNamespace="http://schemas.microsoft.com/office/2006/metadata/properties" ma:root="true" ma:fieldsID="3d754641aa4a78ac5858432c78643e0c" ns1:_="" ns3:_="" ns4:_="">
    <xsd:import namespace="http://schemas.microsoft.com/sharepoint/v3"/>
    <xsd:import namespace="e7fa4191-ee7c-474c-ae10-2cc472555b79"/>
    <xsd:import namespace="c6f48c97-90ec-498b-9dcb-79c5a446916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1:_ip_UnifiedCompliancePolicyProperties" minOccurs="0"/>
                <xsd:element ref="ns1:_ip_UnifiedCompliancePolicyUIAction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a4191-ee7c-474c-ae10-2cc472555b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Dica de Compartilhamento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48c97-90ec-498b-9dcb-79c5a44691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c6f48c97-90ec-498b-9dcb-79c5a446916b" xsi:nil="true"/>
  </documentManagement>
</p:properties>
</file>

<file path=customXml/itemProps1.xml><?xml version="1.0" encoding="utf-8"?>
<ds:datastoreItem xmlns:ds="http://schemas.openxmlformats.org/officeDocument/2006/customXml" ds:itemID="{94A19134-8558-4E4B-BCD8-B88245D4D6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fa4191-ee7c-474c-ae10-2cc472555b79"/>
    <ds:schemaRef ds:uri="c6f48c97-90ec-498b-9dcb-79c5a44691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6A9333-962E-4B05-ABE2-CEB6A1F940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AC98-E127-4B0B-BB47-45E7BFD1F1CF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c6f48c97-90ec-498b-9dcb-79c5a446916b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e7fa4191-ee7c-474c-ae10-2cc472555b79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Caio Cesar Delfino Cunha</dc:creator>
  <cp:lastModifiedBy>Caio Cesar Delfino Cunha</cp:lastModifiedBy>
  <cp:revision>2</cp:revision>
  <dcterms:created xsi:type="dcterms:W3CDTF">2024-05-24T23:27:51Z</dcterms:created>
  <dcterms:modified xsi:type="dcterms:W3CDTF">2024-05-24T23:30:34Z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0x0101002C7E96E8C501D94386DFB1C4121A23FD</vt:lpwstr>
  </property>
</Properties>
</file>